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Reaching Conclusions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Examples of Strategies and Assessments from Assigned Reading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95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evidence</a:t>
            </a:r>
          </a:p>
          <a:p>
            <a:r>
              <a:rPr lang="en-US" dirty="0" smtClean="0"/>
              <a:t>Different from faith or opinion</a:t>
            </a:r>
          </a:p>
          <a:p>
            <a:r>
              <a:rPr lang="en-US" dirty="0" smtClean="0"/>
              <a:t>Students must be shown how to draw together evidence from a variety of sources in order to gain a fuller understanding</a:t>
            </a:r>
          </a:p>
          <a:p>
            <a:r>
              <a:rPr lang="en-US" dirty="0" smtClean="0"/>
              <a:t>Significant historical questions require students to be able to synthesize many different pieces of knowledge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14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Scaffolding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Graphic organizer – teacher showed students how to use a Venn diagram </a:t>
            </a:r>
          </a:p>
          <a:p>
            <a:r>
              <a:rPr lang="en-US" dirty="0" smtClean="0"/>
              <a:t>Left on the wall, Venn diagram allows students to refer back to knowledge gained and add new pieces of information</a:t>
            </a:r>
          </a:p>
          <a:p>
            <a:r>
              <a:rPr lang="en-US" dirty="0" smtClean="0"/>
              <a:t>Reaching conclusions- students did not understand the amount of detail needed to provide a complete overview of topic</a:t>
            </a:r>
          </a:p>
          <a:p>
            <a:pPr lvl="1"/>
            <a:r>
              <a:rPr lang="en-US" dirty="0" smtClean="0"/>
              <a:t>Shoemaker example</a:t>
            </a:r>
          </a:p>
          <a:p>
            <a:pPr lvl="1"/>
            <a:r>
              <a:rPr lang="en-US" dirty="0" smtClean="0"/>
              <a:t>Teacher referred students back to rubric</a:t>
            </a:r>
          </a:p>
          <a:p>
            <a:pPr lvl="1"/>
            <a:r>
              <a:rPr lang="en-US" dirty="0" smtClean="0"/>
              <a:t>Gave them an out by referring to brainstorming and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466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were able to take notes, but when research was over, students frequently ignored notes and made up their own “facts”</a:t>
            </a:r>
          </a:p>
          <a:p>
            <a:pPr lvl="1"/>
            <a:r>
              <a:rPr lang="en-US" dirty="0" smtClean="0"/>
              <a:t>Teacher had to model for students how to use notes to draw conclusions and organize them into </a:t>
            </a:r>
            <a:r>
              <a:rPr lang="en-US" smtClean="0"/>
              <a:t>a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107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</TotalTime>
  <Words>173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Garamond</vt:lpstr>
      <vt:lpstr>Organic</vt:lpstr>
      <vt:lpstr>Reaching Conclusions</vt:lpstr>
      <vt:lpstr>Reaching Conclusions</vt:lpstr>
      <vt:lpstr>Scaffolding Examples</vt:lpstr>
      <vt:lpstr>Note taking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Reaching Conclusions</dc:title>
  <dc:creator>Microsoft account</dc:creator>
  <cp:lastModifiedBy>Microsoft account</cp:lastModifiedBy>
  <cp:revision>1</cp:revision>
  <dcterms:created xsi:type="dcterms:W3CDTF">2014-11-25T13:50:55Z</dcterms:created>
  <dcterms:modified xsi:type="dcterms:W3CDTF">2014-11-25T13:59:20Z</dcterms:modified>
</cp:coreProperties>
</file>